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15"/>
  </p:handoutMasterIdLst>
  <p:sldIdLst>
    <p:sldId id="257" r:id="rId2"/>
    <p:sldId id="284" r:id="rId3"/>
    <p:sldId id="276" r:id="rId4"/>
    <p:sldId id="277" r:id="rId5"/>
    <p:sldId id="256" r:id="rId6"/>
    <p:sldId id="285" r:id="rId7"/>
    <p:sldId id="278" r:id="rId8"/>
    <p:sldId id="279" r:id="rId9"/>
    <p:sldId id="280" r:id="rId10"/>
    <p:sldId id="281" r:id="rId11"/>
    <p:sldId id="282" r:id="rId12"/>
    <p:sldId id="286" r:id="rId13"/>
    <p:sldId id="274" r:id="rId14"/>
  </p:sldIdLst>
  <p:sldSz cx="7772400" cy="100584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5EB8"/>
    <a:srgbClr val="FFFFCC"/>
    <a:srgbClr val="7AB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75" d="100"/>
          <a:sy n="75" d="100"/>
        </p:scale>
        <p:origin x="-1014" y="103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80" y="-72"/>
      </p:cViewPr>
      <p:guideLst>
        <p:guide orient="horz" pos="2237"/>
        <p:guide pos="29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68899" cy="35548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480" y="0"/>
            <a:ext cx="4068899" cy="355484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F0EEDCA8-76FC-47AD-A98E-4E833D6EAD62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745790"/>
            <a:ext cx="4068899" cy="355484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480" y="6745790"/>
            <a:ext cx="4068899" cy="355484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88AD8F3A-0DA8-41B0-9E8F-EC8A536267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1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8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47.png"/><Relationship Id="rId18" Type="http://schemas.openxmlformats.org/officeDocument/2006/relationships/image" Target="../media/image24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57.png"/><Relationship Id="rId2" Type="http://schemas.openxmlformats.org/officeDocument/2006/relationships/image" Target="../media/image66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10" Type="http://schemas.openxmlformats.org/officeDocument/2006/relationships/image" Target="../media/image41.jpe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6.jpe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jpeg"/><Relationship Id="rId5" Type="http://schemas.openxmlformats.org/officeDocument/2006/relationships/image" Target="../media/image39.png"/><Relationship Id="rId1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53.jpe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1381970" y="1716792"/>
            <a:ext cx="50145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ABC2E"/>
                </a:solidFill>
                <a:latin typeface="HelveticaNeueLT W1G 65 Md" pitchFamily="34" charset="0"/>
                <a:ea typeface="Roboto" panose="02000000000000000000" pitchFamily="2" charset="0"/>
              </a:rPr>
              <a:t>Mimio </a:t>
            </a: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MyBot</a:t>
            </a:r>
            <a:b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</a:b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Base Kit</a:t>
            </a:r>
            <a:b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</a:b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Building Instructions</a:t>
            </a:r>
            <a:endParaRPr lang="en-US" sz="4000" dirty="0">
              <a:solidFill>
                <a:srgbClr val="7ABC2E"/>
              </a:solidFill>
              <a:latin typeface="HelveticaNeueLT W1G 55 Roman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6F0CA-5385-4721-962D-EA94AC102227}"/>
              </a:ext>
            </a:extLst>
          </p:cNvPr>
          <p:cNvSpPr txBox="1"/>
          <p:nvPr/>
        </p:nvSpPr>
        <p:spPr>
          <a:xfrm>
            <a:off x="252338" y="9230027"/>
            <a:ext cx="1806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</a:t>
            </a:r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1.2a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Boxlight Robotics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E5E728-BDA4-4C76-B94C-22C4D7D0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57" y="9223091"/>
            <a:ext cx="1453896" cy="600522"/>
          </a:xfrm>
          <a:prstGeom prst="rect">
            <a:avLst/>
          </a:prstGeom>
        </p:spPr>
      </p:pic>
      <p:pic>
        <p:nvPicPr>
          <p:cNvPr id="3074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3" cstate="print"/>
          <a:srcRect l="14820" t="17838" r="20550" b="22422"/>
          <a:stretch>
            <a:fillRect/>
          </a:stretch>
        </p:blipFill>
        <p:spPr bwMode="auto">
          <a:xfrm>
            <a:off x="1369778" y="3944976"/>
            <a:ext cx="5023263" cy="4643252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8" y="233052"/>
            <a:ext cx="3156384" cy="9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89027" y="121021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10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17088" y="5129464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3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75767" y="171133"/>
            <a:ext cx="1821484" cy="26305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50957" y="192991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F15945DA-E75F-499A-B13D-1365A990A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" y="2183007"/>
            <a:ext cx="447768" cy="474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1A40C81-86E7-4974-93F7-41B39CCE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8" y="341069"/>
            <a:ext cx="808173" cy="4442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6F7DA133-E8FA-4274-A222-10ED7BF31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7" y="965342"/>
            <a:ext cx="643946" cy="4759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E7F6CF4-67E7-4E3B-8F13-51A5D08A2D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45" y="1001859"/>
            <a:ext cx="526323" cy="4026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C9B371C7-B456-4326-909B-CA3B69525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72" y="377766"/>
            <a:ext cx="400312" cy="4026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244B755B-8CCE-41CF-B5FE-737378D75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6" y="1616903"/>
            <a:ext cx="690630" cy="3905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A521878-6C5F-4E31-B57B-5C1C0D57B5F9}"/>
              </a:ext>
            </a:extLst>
          </p:cNvPr>
          <p:cNvSpPr txBox="1"/>
          <p:nvPr/>
        </p:nvSpPr>
        <p:spPr>
          <a:xfrm>
            <a:off x="1468123" y="123899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566050" y="6958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776DC5C-6554-4A6C-A06B-D44953E68886}"/>
              </a:ext>
            </a:extLst>
          </p:cNvPr>
          <p:cNvSpPr txBox="1"/>
          <p:nvPr/>
        </p:nvSpPr>
        <p:spPr>
          <a:xfrm>
            <a:off x="2335608" y="123143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06F4175-C440-4395-9B3A-8AC88592D42C}"/>
              </a:ext>
            </a:extLst>
          </p:cNvPr>
          <p:cNvSpPr txBox="1"/>
          <p:nvPr/>
        </p:nvSpPr>
        <p:spPr>
          <a:xfrm>
            <a:off x="2268428" y="65957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780F2D8-0735-4E9E-8BD6-7C77F04D2776}"/>
              </a:ext>
            </a:extLst>
          </p:cNvPr>
          <p:cNvSpPr txBox="1"/>
          <p:nvPr/>
        </p:nvSpPr>
        <p:spPr>
          <a:xfrm>
            <a:off x="1476247" y="2381590"/>
            <a:ext cx="926857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r>
              <a:rPr lang="en-US" sz="1250" dirty="0" smtClean="0">
                <a:ea typeface="Roboto" panose="02000000000000000000" pitchFamily="2" charset="0"/>
              </a:rPr>
              <a:t>(16mm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8194" name="Picture 2" descr="C:\Users\Juvon-MR\Desktop\MyBot Base Bot\PowerPoint Pics\Plunger Sub Assembly v2.jpg"/>
          <p:cNvPicPr>
            <a:picLocks noChangeAspect="1" noChangeArrowheads="1"/>
          </p:cNvPicPr>
          <p:nvPr/>
        </p:nvPicPr>
        <p:blipFill>
          <a:blip r:embed="rId8" cstate="print"/>
          <a:srcRect l="14871" t="27835" r="15954" b="22377"/>
          <a:stretch>
            <a:fillRect/>
          </a:stretch>
        </p:blipFill>
        <p:spPr bwMode="auto">
          <a:xfrm>
            <a:off x="2867024" y="882104"/>
            <a:ext cx="2877875" cy="1965871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8" y="142875"/>
            <a:ext cx="1569626" cy="2390775"/>
          </a:xfrm>
          <a:prstGeom prst="rect">
            <a:avLst/>
          </a:prstGeom>
        </p:spPr>
      </p:pic>
      <p:pic>
        <p:nvPicPr>
          <p:cNvPr id="8195" name="Picture 3" descr="C:\Users\Juvon-MR\Desktop\MyBot Base Bot\PowerPoint Pics\BBM2 Step9 v3.jpg"/>
          <p:cNvPicPr>
            <a:picLocks noChangeAspect="1" noChangeArrowheads="1"/>
          </p:cNvPicPr>
          <p:nvPr/>
        </p:nvPicPr>
        <p:blipFill>
          <a:blip r:embed="rId10" cstate="print"/>
          <a:srcRect l="15435" t="10518" r="4282" b="12777"/>
          <a:stretch>
            <a:fillRect/>
          </a:stretch>
        </p:blipFill>
        <p:spPr bwMode="auto">
          <a:xfrm>
            <a:off x="3884371" y="5147415"/>
            <a:ext cx="3888029" cy="3828112"/>
          </a:xfrm>
          <a:prstGeom prst="rect">
            <a:avLst/>
          </a:prstGeom>
          <a:noFill/>
        </p:spPr>
      </p:pic>
      <p:pic>
        <p:nvPicPr>
          <p:cNvPr id="8196" name="Picture 4" descr="C:\Users\Juvon-MR\Desktop\MyBot Base Bot\PowerPoint Pics\BBM2 Step9 v3 (TOP VIEW).jpg"/>
          <p:cNvPicPr>
            <a:picLocks noChangeAspect="1" noChangeArrowheads="1"/>
          </p:cNvPicPr>
          <p:nvPr/>
        </p:nvPicPr>
        <p:blipFill>
          <a:blip r:embed="rId11" cstate="print"/>
          <a:srcRect l="-188" t="32446" r="7200" b="13341"/>
          <a:stretch>
            <a:fillRect/>
          </a:stretch>
        </p:blipFill>
        <p:spPr bwMode="auto">
          <a:xfrm>
            <a:off x="175564" y="7902202"/>
            <a:ext cx="3489351" cy="203427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4" y="5420046"/>
            <a:ext cx="554503" cy="844590"/>
          </a:xfrm>
          <a:prstGeom prst="rect">
            <a:avLst/>
          </a:prstGeom>
        </p:spPr>
      </p:pic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36164" y="5223324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617157" y="601397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617157" y="673553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2" y="6552533"/>
            <a:ext cx="270919" cy="366002"/>
          </a:xfrm>
          <a:prstGeom prst="rect">
            <a:avLst/>
          </a:prstGeom>
        </p:spPr>
      </p:pic>
      <p:pic>
        <p:nvPicPr>
          <p:cNvPr id="2" name="Picture 2" descr="C:\Users\Juvon-MR\Desktop\MyBot Base Bot\PowerPoint Pics\Plunger Sub Assembly v2 (Ex1).png"/>
          <p:cNvPicPr>
            <a:picLocks noChangeAspect="1" noChangeArrowheads="1"/>
          </p:cNvPicPr>
          <p:nvPr/>
        </p:nvPicPr>
        <p:blipFill>
          <a:blip r:embed="rId14" cstate="print"/>
          <a:srcRect l="2206" t="23039" r="7353" b="29044"/>
          <a:stretch>
            <a:fillRect/>
          </a:stretch>
        </p:blipFill>
        <p:spPr bwMode="auto">
          <a:xfrm>
            <a:off x="4829174" y="3507601"/>
            <a:ext cx="2562225" cy="1357493"/>
          </a:xfrm>
          <a:prstGeom prst="rect">
            <a:avLst/>
          </a:prstGeom>
          <a:noFill/>
        </p:spPr>
      </p:pic>
      <p:pic>
        <p:nvPicPr>
          <p:cNvPr id="3" name="Picture 3" descr="C:\Users\Juvon-MR\Desktop\MyBot Base Bot\PowerPoint Pics\Plunger Sub Assembly v2 (Ex2).png"/>
          <p:cNvPicPr>
            <a:picLocks noChangeAspect="1" noChangeArrowheads="1"/>
          </p:cNvPicPr>
          <p:nvPr/>
        </p:nvPicPr>
        <p:blipFill>
          <a:blip r:embed="rId15" cstate="print"/>
          <a:srcRect l="35662" t="28309" r="-1225" b="10049"/>
          <a:stretch>
            <a:fillRect/>
          </a:stretch>
        </p:blipFill>
        <p:spPr bwMode="auto">
          <a:xfrm>
            <a:off x="605907" y="3152775"/>
            <a:ext cx="1813443" cy="1704975"/>
          </a:xfrm>
          <a:prstGeom prst="rect">
            <a:avLst/>
          </a:prstGeom>
          <a:noFill/>
        </p:spPr>
      </p:pic>
      <p:pic>
        <p:nvPicPr>
          <p:cNvPr id="10" name="Picture 4" descr="C:\Users\Juvon-MR\Desktop\MyBot Base Bot\PowerPoint Pics\Plunger Sub Assembly v2 (Ex3).png"/>
          <p:cNvPicPr>
            <a:picLocks noChangeAspect="1" noChangeArrowheads="1"/>
          </p:cNvPicPr>
          <p:nvPr/>
        </p:nvPicPr>
        <p:blipFill>
          <a:blip r:embed="rId16" cstate="print"/>
          <a:srcRect l="25981" t="42402" r="14828" b="28799"/>
          <a:stretch>
            <a:fillRect/>
          </a:stretch>
        </p:blipFill>
        <p:spPr bwMode="auto">
          <a:xfrm>
            <a:off x="2788435" y="3894976"/>
            <a:ext cx="1802616" cy="877049"/>
          </a:xfrm>
          <a:prstGeom prst="rect">
            <a:avLst/>
          </a:prstGeom>
          <a:noFill/>
        </p:spPr>
      </p:pic>
      <p:pic>
        <p:nvPicPr>
          <p:cNvPr id="36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317876" y="3781425"/>
            <a:ext cx="1038930" cy="1082675"/>
          </a:xfrm>
          <a:prstGeom prst="rect">
            <a:avLst/>
          </a:prstGeom>
          <a:noFill/>
        </p:spPr>
      </p:pic>
      <p:pic>
        <p:nvPicPr>
          <p:cNvPr id="37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18" cstate="print"/>
          <a:srcRect l="30378" t="46752" r="48902" b="22344"/>
          <a:stretch>
            <a:fillRect/>
          </a:stretch>
        </p:blipFill>
        <p:spPr bwMode="auto">
          <a:xfrm>
            <a:off x="2048054" y="1738212"/>
            <a:ext cx="312660" cy="466341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776DC5C-6554-4A6C-A06B-D44953E68886}"/>
              </a:ext>
            </a:extLst>
          </p:cNvPr>
          <p:cNvSpPr txBox="1"/>
          <p:nvPr/>
        </p:nvSpPr>
        <p:spPr>
          <a:xfrm>
            <a:off x="2240358" y="2002964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6792" y="3098493"/>
            <a:ext cx="1766601" cy="1766601"/>
            <a:chOff x="186792" y="3098493"/>
            <a:chExt cx="1766601" cy="1766601"/>
          </a:xfrm>
        </p:grpSpPr>
        <p:sp>
          <p:nvSpPr>
            <p:cNvPr id="11" name="Oval 10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133350" y="136679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47518" y="278249"/>
            <a:ext cx="2319100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526098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526098" y="1724623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pic>
        <p:nvPicPr>
          <p:cNvPr id="1026" name="Picture 2" descr="C:\Users\Juvon-MR\Desktop\MyBot Base Bot\PowerPoint Pics\BBM2 Step10 v2.jpg"/>
          <p:cNvPicPr>
            <a:picLocks noChangeAspect="1" noChangeArrowheads="1"/>
          </p:cNvPicPr>
          <p:nvPr/>
        </p:nvPicPr>
        <p:blipFill>
          <a:blip r:embed="rId2" cstate="print"/>
          <a:srcRect l="7812" t="5059" r="13694" b="25482"/>
          <a:stretch>
            <a:fillRect/>
          </a:stretch>
        </p:blipFill>
        <p:spPr bwMode="auto">
          <a:xfrm>
            <a:off x="3977953" y="102413"/>
            <a:ext cx="3794447" cy="3357677"/>
          </a:xfrm>
          <a:prstGeom prst="rect">
            <a:avLst/>
          </a:prstGeom>
          <a:noFill/>
        </p:spPr>
      </p:pic>
      <p:pic>
        <p:nvPicPr>
          <p:cNvPr id="1027" name="Picture 3" descr="C:\Users\Juvon-MR\Desktop\MyBot Base Bot\PowerPoint Pics\BBM2 Step10 v2 (TOP VIEW).jpg"/>
          <p:cNvPicPr>
            <a:picLocks noChangeAspect="1" noChangeArrowheads="1"/>
          </p:cNvPicPr>
          <p:nvPr/>
        </p:nvPicPr>
        <p:blipFill>
          <a:blip r:embed="rId3" cstate="print"/>
          <a:srcRect l="3200" t="-118" r="21788" b="6941"/>
          <a:stretch>
            <a:fillRect/>
          </a:stretch>
        </p:blipFill>
        <p:spPr bwMode="auto">
          <a:xfrm>
            <a:off x="1145818" y="2569803"/>
            <a:ext cx="1836117" cy="22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3122DCB-88BB-451D-991C-EBF794004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15" y="505940"/>
            <a:ext cx="685800" cy="604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9" y="608507"/>
            <a:ext cx="685800" cy="594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2105024" y="1266825"/>
            <a:ext cx="1038226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</a:t>
            </a:r>
          </a:p>
          <a:p>
            <a:pPr algn="ctr"/>
            <a:r>
              <a:rPr lang="en-US" sz="1400" dirty="0" smtClean="0">
                <a:ea typeface="Roboto" panose="02000000000000000000" pitchFamily="2" charset="0"/>
              </a:rPr>
              <a:t>(Integrating Gyro)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3" y="1568682"/>
            <a:ext cx="247857" cy="37296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sp>
        <p:nvSpPr>
          <p:cNvPr id="29" name="Striped Right Arrow 28"/>
          <p:cNvSpPr/>
          <p:nvPr/>
        </p:nvSpPr>
        <p:spPr>
          <a:xfrm rot="5400000">
            <a:off x="2030096" y="6352032"/>
            <a:ext cx="3705566" cy="18653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117088" y="107561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13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59938" y="5150608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00470" y="405248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1475095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469525" y="11300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469525" y="1851622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960183" y="5834207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20" y="1695681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BE99ED9-C116-4BF9-8445-D753864C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5377888"/>
            <a:ext cx="946337" cy="695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D3B662F-8AB7-4B18-87DE-5AC11B5811AF}"/>
              </a:ext>
            </a:extLst>
          </p:cNvPr>
          <p:cNvSpPr txBox="1"/>
          <p:nvPr/>
        </p:nvSpPr>
        <p:spPr>
          <a:xfrm>
            <a:off x="1416850" y="645491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  <a:r>
              <a:rPr lang="en-US" sz="1250" dirty="0">
                <a:ea typeface="Roboto" panose="02000000000000000000" pitchFamily="2" charset="0"/>
              </a:rPr>
              <a:t>(8mm)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F7E7D0-F2CA-4944-A602-CB1864AAF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5" y="6193018"/>
            <a:ext cx="328600" cy="3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ED82E980-4690-43B6-B5C9-97AE17281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0" y="757817"/>
            <a:ext cx="685800" cy="563086"/>
          </a:xfrm>
          <a:prstGeom prst="rect">
            <a:avLst/>
          </a:prstGeom>
        </p:spPr>
      </p:pic>
      <p:pic>
        <p:nvPicPr>
          <p:cNvPr id="4098" name="Picture 2" descr="C:\Users\Juvon-MR\Desktop\MyBot Base Bot\BBM2 Final Step.jpg"/>
          <p:cNvPicPr>
            <a:picLocks noChangeAspect="1" noChangeArrowheads="1"/>
          </p:cNvPicPr>
          <p:nvPr/>
        </p:nvPicPr>
        <p:blipFill>
          <a:blip r:embed="rId6" cstate="print"/>
          <a:srcRect l="11459" t="21199" r="23911" b="16005"/>
          <a:stretch>
            <a:fillRect/>
          </a:stretch>
        </p:blipFill>
        <p:spPr bwMode="auto">
          <a:xfrm>
            <a:off x="2695699" y="5367647"/>
            <a:ext cx="4625439" cy="4494221"/>
          </a:xfrm>
          <a:prstGeom prst="rect">
            <a:avLst/>
          </a:prstGeom>
          <a:noFill/>
        </p:spPr>
      </p:pic>
      <p:pic>
        <p:nvPicPr>
          <p:cNvPr id="6145" name="Picture 1" descr="C:\Users\Juvon-MR\Desktop\MyBot Base Bot\PowerPoint Pics\BBM2 Step12 v1.png"/>
          <p:cNvPicPr>
            <a:picLocks noChangeAspect="1" noChangeArrowheads="1"/>
          </p:cNvPicPr>
          <p:nvPr/>
        </p:nvPicPr>
        <p:blipFill>
          <a:blip r:embed="rId7" cstate="print"/>
          <a:srcRect l="16912" t="10907" r="27206" b="32911"/>
          <a:stretch>
            <a:fillRect/>
          </a:stretch>
        </p:blipFill>
        <p:spPr bwMode="auto">
          <a:xfrm>
            <a:off x="4210050" y="0"/>
            <a:ext cx="3562350" cy="3581400"/>
          </a:xfrm>
          <a:prstGeom prst="rect">
            <a:avLst/>
          </a:prstGeom>
          <a:noFill/>
        </p:spPr>
      </p:pic>
      <p:pic>
        <p:nvPicPr>
          <p:cNvPr id="6147" name="Picture 3" descr="C:\Users\Juvon-MR\Desktop\MyBot Base Bot\PowerPoint Pics\BBM2 Step12 v1 (Zoomed In).png"/>
          <p:cNvPicPr>
            <a:picLocks noChangeAspect="1" noChangeArrowheads="1"/>
          </p:cNvPicPr>
          <p:nvPr/>
        </p:nvPicPr>
        <p:blipFill>
          <a:blip r:embed="rId8" cstate="print"/>
          <a:srcRect l="14338" t="30147" b="38235"/>
          <a:stretch>
            <a:fillRect/>
          </a:stretch>
        </p:blipFill>
        <p:spPr bwMode="auto">
          <a:xfrm>
            <a:off x="541366" y="3374147"/>
            <a:ext cx="3593211" cy="1326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A484ECA7-DD73-428D-9947-70924D35A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03369"/>
              </p:ext>
            </p:extLst>
          </p:nvPr>
        </p:nvGraphicFramePr>
        <p:xfrm>
          <a:off x="1208823" y="991396"/>
          <a:ext cx="3514977" cy="349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35">
                  <a:extLst>
                    <a:ext uri="{9D8B030D-6E8A-4147-A177-3AD203B41FA5}">
                      <a16:colId xmlns:a16="http://schemas.microsoft.com/office/drawing/2014/main" xmlns="" val="130815134"/>
                    </a:ext>
                  </a:extLst>
                </a:gridCol>
                <a:gridCol w="578617">
                  <a:extLst>
                    <a:ext uri="{9D8B030D-6E8A-4147-A177-3AD203B41FA5}">
                      <a16:colId xmlns:a16="http://schemas.microsoft.com/office/drawing/2014/main" xmlns="" val="4217527882"/>
                    </a:ext>
                  </a:extLst>
                </a:gridCol>
                <a:gridCol w="1342425">
                  <a:extLst>
                    <a:ext uri="{9D8B030D-6E8A-4147-A177-3AD203B41FA5}">
                      <a16:colId xmlns:a16="http://schemas.microsoft.com/office/drawing/2014/main" xmlns="" val="247310808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Sensor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515321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Left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M1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709246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Right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60028809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3755752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A229CBD5-0C5B-41EE-82EB-FA3FDD072525}"/>
              </a:ext>
            </a:extLst>
          </p:cNvPr>
          <p:cNvSpPr/>
          <p:nvPr/>
        </p:nvSpPr>
        <p:spPr>
          <a:xfrm>
            <a:off x="295275" y="795126"/>
            <a:ext cx="7239000" cy="4989443"/>
          </a:xfrm>
          <a:prstGeom prst="roundRect">
            <a:avLst>
              <a:gd name="adj" fmla="val 7609"/>
            </a:avLst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CFAAB2-1E97-4A71-9729-B6A9E18371C5}"/>
              </a:ext>
            </a:extLst>
          </p:cNvPr>
          <p:cNvGrpSpPr/>
          <p:nvPr/>
        </p:nvGrpSpPr>
        <p:grpSpPr>
          <a:xfrm>
            <a:off x="486743" y="1079398"/>
            <a:ext cx="760586" cy="3231103"/>
            <a:chOff x="13903030" y="2249354"/>
            <a:chExt cx="3042342" cy="164417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DE0846B0-0421-4C4A-BAA5-37A6A78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3030" y="2249354"/>
              <a:ext cx="2227355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3115E13-FC00-40A7-BF53-90D34643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446" y="16862332"/>
              <a:ext cx="2267155" cy="182880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AC464755-C2E6-492E-A4DE-D0694597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6226" y="8023623"/>
              <a:ext cx="2109423" cy="18288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65AEE7D-5353-4E19-A4B0-8EA82C62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646" y="5286483"/>
              <a:ext cx="2074279" cy="18288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02F7368-A89C-492E-8ABE-F17B9E8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690" y="11115109"/>
              <a:ext cx="2580290" cy="18288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9A8D1FE0-A188-4EF7-94E5-B6D9F2B3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5082" y="14085287"/>
              <a:ext cx="2580290" cy="1828801"/>
            </a:xfrm>
            <a:prstGeom prst="rect">
              <a:avLst/>
            </a:prstGeom>
          </p:spPr>
        </p:pic>
      </p:grpSp>
      <p:pic>
        <p:nvPicPr>
          <p:cNvPr id="5123" name="Picture 3" descr="C:\Users\Juvon-MR\Desktop\MyBot Base Bot\Update Fusion Controller Wiring Layout.png"/>
          <p:cNvPicPr>
            <a:picLocks noChangeAspect="1" noChangeArrowheads="1"/>
          </p:cNvPicPr>
          <p:nvPr/>
        </p:nvPicPr>
        <p:blipFill>
          <a:blip r:embed="rId7" cstate="print"/>
          <a:srcRect r="27051" b="1678"/>
          <a:stretch>
            <a:fillRect/>
          </a:stretch>
        </p:blipFill>
        <p:spPr bwMode="auto">
          <a:xfrm>
            <a:off x="4324272" y="1197185"/>
            <a:ext cx="2978683" cy="4286991"/>
          </a:xfrm>
          <a:prstGeom prst="rect">
            <a:avLst/>
          </a:prstGeom>
          <a:noFill/>
        </p:spPr>
      </p:pic>
      <p:pic>
        <p:nvPicPr>
          <p:cNvPr id="20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8" cstate="print"/>
          <a:srcRect l="14820" t="17838" r="20550" b="22422"/>
          <a:stretch>
            <a:fillRect/>
          </a:stretch>
        </p:blipFill>
        <p:spPr bwMode="auto">
          <a:xfrm>
            <a:off x="1538926" y="5885982"/>
            <a:ext cx="4381997" cy="405049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812A4D1-47D6-42B7-846A-97E04A0E6110}"/>
              </a:ext>
            </a:extLst>
          </p:cNvPr>
          <p:cNvSpPr txBox="1"/>
          <p:nvPr/>
        </p:nvSpPr>
        <p:spPr>
          <a:xfrm>
            <a:off x="5121509" y="935605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E615F13-82D8-4FC7-9C13-65DE346471FB}"/>
              </a:ext>
            </a:extLst>
          </p:cNvPr>
          <p:cNvSpPr txBox="1"/>
          <p:nvPr/>
        </p:nvSpPr>
        <p:spPr>
          <a:xfrm>
            <a:off x="1239980" y="7144763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8967" y="2321451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50405" y="1226913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50405" y="1779744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81347" y="2930176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93267" y="4130805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74217" y="3513629"/>
            <a:ext cx="285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93182" y="125705"/>
            <a:ext cx="73073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50" dirty="0" smtClean="0">
                <a:ea typeface="Roboto" panose="02000000000000000000" pitchFamily="2" charset="0"/>
              </a:rPr>
              <a:t>15 – Wiring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6800" y="2965450"/>
            <a:ext cx="510968" cy="149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49950" y="2962275"/>
            <a:ext cx="406400" cy="149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DB6195-72B5-4E3E-8FCC-80698FDED6D0}"/>
              </a:ext>
            </a:extLst>
          </p:cNvPr>
          <p:cNvSpPr/>
          <p:nvPr/>
        </p:nvSpPr>
        <p:spPr>
          <a:xfrm>
            <a:off x="389385" y="8714623"/>
            <a:ext cx="6993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NeueLT W1G 65 Md" pitchFamily="34" charset="0"/>
                <a:ea typeface="Roboto" panose="02000000000000000000" pitchFamily="2" charset="0"/>
              </a:rPr>
              <a:t>Copyright 2018-2020, Boxlight Robotics, All Rights Reserved</a:t>
            </a:r>
          </a:p>
          <a:p>
            <a:r>
              <a:rPr lang="en-US" sz="1200" dirty="0" smtClean="0">
                <a:latin typeface="HelveticaNeueLT W1G 65 Md" pitchFamily="34" charset="0"/>
                <a:ea typeface="Roboto" panose="02000000000000000000" pitchFamily="2" charset="0"/>
              </a:rPr>
              <a:t>No </a:t>
            </a:r>
            <a:r>
              <a:rPr lang="en-US" sz="1200" dirty="0">
                <a:latin typeface="HelveticaNeueLT W1G 65 Md" pitchFamily="34" charset="0"/>
                <a:ea typeface="Roboto" panose="02000000000000000000" pitchFamily="2" charset="0"/>
              </a:rPr>
              <a:t>part of this document may be copied, published in print or shared online or otherwise publicly released without the express written consent of </a:t>
            </a:r>
            <a:r>
              <a:rPr lang="en-US" sz="1200" dirty="0" smtClean="0">
                <a:latin typeface="HelveticaNeueLT W1G 65 Md" pitchFamily="34" charset="0"/>
                <a:ea typeface="Roboto" panose="02000000000000000000" pitchFamily="2" charset="0"/>
              </a:rPr>
              <a:t>Boxlight Robotics.</a:t>
            </a:r>
            <a:endParaRPr lang="en-US" sz="1200" dirty="0">
              <a:latin typeface="HelveticaNeueLT W1G 65 Md" pitchFamily="34" charset="0"/>
              <a:ea typeface="Roboto" panose="02000000000000000000" pitchFamily="2" charset="0"/>
            </a:endParaRPr>
          </a:p>
          <a:p>
            <a:endParaRPr lang="en-US" sz="1200" dirty="0">
              <a:latin typeface="HelveticaNeueLT W1G 65 Md" pitchFamily="34" charset="0"/>
              <a:ea typeface="Roboto" panose="02000000000000000000" pitchFamily="2" charset="0"/>
            </a:endParaRPr>
          </a:p>
          <a:p>
            <a:r>
              <a:rPr lang="en-US" sz="1200" dirty="0" smtClean="0">
                <a:latin typeface="HelveticaNeueLT W1G 65 Md" pitchFamily="34" charset="0"/>
                <a:ea typeface="Roboto" panose="02000000000000000000" pitchFamily="2" charset="0"/>
              </a:rPr>
              <a:t>Note: Specifications listed are subject </a:t>
            </a:r>
            <a:r>
              <a:rPr lang="en-US" sz="1200" dirty="0">
                <a:latin typeface="HelveticaNeueLT W1G 65 Md" pitchFamily="34" charset="0"/>
                <a:ea typeface="Roboto" panose="02000000000000000000" pitchFamily="2" charset="0"/>
              </a:rPr>
              <a:t>to change without notice.</a:t>
            </a:r>
          </a:p>
        </p:txBody>
      </p:sp>
      <p:pic>
        <p:nvPicPr>
          <p:cNvPr id="1026" name="Picture 2" descr="C:\Users\Juvon-MR\Desktop\MyBot Base Bot\PowerPoint Pics\Base Kit v4.jpg"/>
          <p:cNvPicPr>
            <a:picLocks noChangeAspect="1" noChangeArrowheads="1"/>
          </p:cNvPicPr>
          <p:nvPr/>
        </p:nvPicPr>
        <p:blipFill>
          <a:blip r:embed="rId2" cstate="print"/>
          <a:srcRect t="26667" b="34510"/>
          <a:stretch>
            <a:fillRect/>
          </a:stretch>
        </p:blipFill>
        <p:spPr bwMode="auto">
          <a:xfrm>
            <a:off x="45720" y="2199760"/>
            <a:ext cx="7086600" cy="275126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 rot="302993">
            <a:off x="80580" y="3780716"/>
            <a:ext cx="829815" cy="1168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NeueLT W1G 65 Md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95487" y="5474208"/>
            <a:ext cx="6887529" cy="2353056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0000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u="sng" dirty="0">
                <a:solidFill>
                  <a:srgbClr val="000099"/>
                </a:solidFill>
                <a:latin typeface="HelveticaNeueLT W1G 65 Md" pitchFamily="34" charset="0"/>
              </a:rPr>
              <a:t>Base Kit Build Instructions</a:t>
            </a:r>
          </a:p>
          <a:p>
            <a:pPr algn="ctr"/>
            <a:endParaRPr lang="en-US" dirty="0">
              <a:solidFill>
                <a:srgbClr val="000099"/>
              </a:solidFill>
              <a:latin typeface="HelveticaNeueLT W1G 65 Md" pitchFamily="34" charset="0"/>
            </a:endParaRPr>
          </a:p>
          <a:p>
            <a:pPr algn="ctr"/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Use these step-by-step instructions to assemble the </a:t>
            </a:r>
            <a:r>
              <a:rPr lang="en-US" b="1" dirty="0">
                <a:solidFill>
                  <a:srgbClr val="000099"/>
                </a:solidFill>
                <a:latin typeface="HelveticaNeueLT W1G 65 Md" pitchFamily="34" charset="0"/>
              </a:rPr>
              <a:t>MyBot Base Kit 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robot from the components shown above (</a:t>
            </a:r>
            <a:r>
              <a:rPr lang="en-US" dirty="0" smtClean="0">
                <a:solidFill>
                  <a:srgbClr val="000099"/>
                </a:solidFill>
                <a:latin typeface="HelveticaNeueLT W1G 65 Md" pitchFamily="34" charset="0"/>
              </a:rPr>
              <a:t>and 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detailed on the following </a:t>
            </a:r>
            <a:r>
              <a:rPr lang="en-US" dirty="0" smtClean="0">
                <a:solidFill>
                  <a:srgbClr val="000099"/>
                </a:solidFill>
                <a:latin typeface="HelveticaNeueLT W1G 65 Md" pitchFamily="34" charset="0"/>
              </a:rPr>
              <a:t>pages).  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These instructions will allow you to add the optional </a:t>
            </a:r>
            <a:r>
              <a:rPr lang="en-US" i="1" u="sng" dirty="0">
                <a:solidFill>
                  <a:srgbClr val="000099"/>
                </a:solidFill>
                <a:latin typeface="HelveticaNeueLT W1G 65 Md" pitchFamily="34" charset="0"/>
              </a:rPr>
              <a:t>Planetary Exploration Add-on Pack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 to your Base Kit robot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2887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14587"/>
              </p:ext>
            </p:extLst>
          </p:nvPr>
        </p:nvGraphicFramePr>
        <p:xfrm>
          <a:off x="235860" y="578893"/>
          <a:ext cx="7274256" cy="94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752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3x5 Gusset Plate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45-2100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19mm Ball Caster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11-4502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Hex Nut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3x9 Gusset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08-0019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Collar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Short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443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05-0303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3x3 Flanged Plate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x2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(included with Collar and Hub)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Axle</a:t>
                      </a:r>
                      <a:r>
                        <a:rPr lang="en-US" sz="1400" b="1" baseline="0" dirty="0" smtClean="0">
                          <a:latin typeface="+mn-lt"/>
                        </a:rPr>
                        <a:t> Collar/Hub Set Screw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Medium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4827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05-0513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5x13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09-0004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32mm Standoffs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45-0300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 Pack Mount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06-1319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13x19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10-0052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52mm D-Shaft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45-1007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Push-In Grommet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07-0008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Servo/Motor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11-4108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8mm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DC Motor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Hub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 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16mm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6V Battery Pack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457609" y="0"/>
            <a:ext cx="685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 Needed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1F389-9469-49A8-85D7-5672510E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1003089"/>
            <a:ext cx="988219" cy="57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ED79AA6-8C6F-4EA1-A6EA-6DD66D01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" y="2147856"/>
            <a:ext cx="1605244" cy="88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C64BFF5-9CF4-4F9A-89EF-66C0C98AC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2" y="4771950"/>
            <a:ext cx="1404562" cy="856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B495276-81BA-4E52-8CAB-8931F41EC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" y="6087419"/>
            <a:ext cx="1636774" cy="98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79F5E8C-8B99-479E-BD18-8A9D104E6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2" y="7380108"/>
            <a:ext cx="1638951" cy="1130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D3FC7FC-F246-4035-8FF3-C654DFBDE3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1" y="8916709"/>
            <a:ext cx="813090" cy="6220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C8E0C6D-EBD2-4061-B0CF-65D8DD0617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42" y="8776698"/>
            <a:ext cx="1030122" cy="830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6CCCDD1-2E14-49AB-90B3-C0A3165304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4771950"/>
            <a:ext cx="1210397" cy="74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FBEF74D-955B-4903-91BA-DB72612767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9" y="6369557"/>
            <a:ext cx="693821" cy="498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92EDE8F6-7B9A-4CAE-A6E8-49FCF77238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37" y="3423947"/>
            <a:ext cx="500063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6B86417-9C5A-4023-A054-17DD2AAF7B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25" y="7615077"/>
            <a:ext cx="1180557" cy="836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FFC84A7C-9D82-4F8F-828E-891AE3917B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0" y="845761"/>
            <a:ext cx="573872" cy="573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EC81189-F3F4-4E73-AF6B-9FB22E9F0C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132188"/>
            <a:ext cx="495300" cy="6691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8096E7DC-8F5F-4D50-96E5-2A57FA6B02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12221"/>
            <a:ext cx="784293" cy="831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4A6B724-0444-4FDF-A6D2-E13B8DDA4A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8" y="7615077"/>
            <a:ext cx="494042" cy="49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C0DB0FF5-F9F3-4829-8938-DA4BFAF664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2" y="2276183"/>
            <a:ext cx="567007" cy="5703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F7B28BC-7ADD-4E68-8434-08FA9B8793F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3911791" y="4769301"/>
            <a:ext cx="394848" cy="1021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F958716C-C037-49EC-8A2E-1A751D7649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83" y="6267412"/>
            <a:ext cx="1061343" cy="6001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6DB5A7FC-0149-4E34-B5BE-2E5025FB322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3456351"/>
            <a:ext cx="1017985" cy="75247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21" cstate="print"/>
          <a:srcRect l="30378" t="46752" r="48902" b="22344"/>
          <a:stretch>
            <a:fillRect/>
          </a:stretch>
        </p:blipFill>
        <p:spPr bwMode="auto">
          <a:xfrm>
            <a:off x="3838754" y="3567012"/>
            <a:ext cx="312660" cy="466341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CF1FC4A-89EB-4758-A774-D11DC4FE351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52" y="884621"/>
            <a:ext cx="982673" cy="6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08209"/>
              </p:ext>
            </p:extLst>
          </p:nvPr>
        </p:nvGraphicFramePr>
        <p:xfrm>
          <a:off x="318408" y="669472"/>
          <a:ext cx="7160079" cy="91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93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45-2006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45-1400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Wheel and Screw</a:t>
                      </a:r>
                    </a:p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52-2022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Fusion Controller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15-0016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Box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for Spare Fasteners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50-0076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Tool Kit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ECCEEB2-AFE9-4D9C-AD4E-C88F769C7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6" y="3397156"/>
            <a:ext cx="1463395" cy="107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819565-25B1-474F-9736-BD213AEB8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2137247"/>
            <a:ext cx="907496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5023162-0621-4379-B140-C4FDB853FC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798413"/>
            <a:ext cx="97446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DBEE25-8F4D-4369-A1F0-37FA00E0A647}"/>
              </a:ext>
            </a:extLst>
          </p:cNvPr>
          <p:cNvSpPr txBox="1"/>
          <p:nvPr/>
        </p:nvSpPr>
        <p:spPr>
          <a:xfrm>
            <a:off x="457611" y="167471"/>
            <a:ext cx="685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 Needed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F407D8F-03DD-4F0B-9538-38883D58E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96" y="919202"/>
            <a:ext cx="922873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C4E8356-D837-49D7-BEB8-8C1A4940D1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2" y="2124390"/>
            <a:ext cx="845756" cy="856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DA143FF-9B86-4C3B-A070-CF239A18D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29" y="2222374"/>
            <a:ext cx="134656" cy="2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4679396"/>
            <a:ext cx="1257069" cy="998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7200" y="4825999"/>
            <a:ext cx="463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TIP:  Use this box to store any extra fasteners and small parts.  You can use them with future activities and configurations for your MyBot Robot!</a:t>
            </a:r>
            <a:endParaRPr lang="en-US" sz="1600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1" y="5943600"/>
            <a:ext cx="2017047" cy="13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59749" y="99615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32130" y="5124546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 </a:t>
            </a:r>
            <a:r>
              <a:rPr lang="en-US" sz="3750" dirty="0" smtClean="0">
                <a:ea typeface="Roboto" panose="02000000000000000000" pitchFamily="2" charset="0"/>
              </a:rPr>
              <a:t>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95087" y="230624"/>
            <a:ext cx="2118871" cy="26312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636160" y="91537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140782" y="222835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46A8E1-D4B8-47E4-87DE-2F8EFC56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5" y="426130"/>
            <a:ext cx="1142996" cy="685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E9FB163-C9C9-4075-A182-7070D8C40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91" y="726356"/>
            <a:ext cx="368540" cy="2645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31" y="1966458"/>
            <a:ext cx="328600" cy="3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FE8D771-A97B-439F-9863-B63B472D1F29}"/>
              </a:ext>
            </a:extLst>
          </p:cNvPr>
          <p:cNvSpPr txBox="1"/>
          <p:nvPr/>
        </p:nvSpPr>
        <p:spPr>
          <a:xfrm>
            <a:off x="2443543" y="88920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2EC045E-4D70-4BDD-9548-520F5A927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2050409" y="1743939"/>
            <a:ext cx="230342" cy="5957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9289" y="2207646"/>
            <a:ext cx="410690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" dirty="0" smtClean="0"/>
              <a:t>x4</a:t>
            </a:r>
            <a:endParaRPr lang="en-US" sz="188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9A5F5ED6-89BC-4565-8E1C-6A867FF4D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2" y="5423305"/>
            <a:ext cx="982673" cy="6224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E91F359-46E5-4E11-9F15-78DA468BA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15" y="5526440"/>
            <a:ext cx="734107" cy="5426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8" y="6421313"/>
            <a:ext cx="328600" cy="328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311490" y="6661929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FEC214B-A546-4350-8475-08662C1BCD47}"/>
              </a:ext>
            </a:extLst>
          </p:cNvPr>
          <p:cNvSpPr txBox="1"/>
          <p:nvPr/>
        </p:nvSpPr>
        <p:spPr>
          <a:xfrm>
            <a:off x="1773560" y="58858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3103245" y="592359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5" y="6449907"/>
            <a:ext cx="392596" cy="3925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3020241" y="6686212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64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33685" y="5332293"/>
            <a:ext cx="2671155" cy="184003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5" name="Picture 2" descr="C:\Users\Juvon-MR\Desktop\MyBot Base Bot\PowerPoint Pics\Caster + Ball Sub Assembly Blow Ou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0825" y="5486400"/>
            <a:ext cx="3967275" cy="3693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Juvon-MR\Desktop\MyBot Base Bot\PowerPoint Pics\BBM2 Step1 v2.jpg"/>
          <p:cNvPicPr>
            <a:picLocks noChangeAspect="1" noChangeArrowheads="1"/>
          </p:cNvPicPr>
          <p:nvPr/>
        </p:nvPicPr>
        <p:blipFill>
          <a:blip r:embed="rId10" cstate="print"/>
          <a:srcRect l="4289" t="5760" b="11519"/>
          <a:stretch>
            <a:fillRect/>
          </a:stretch>
        </p:blipFill>
        <p:spPr bwMode="auto">
          <a:xfrm>
            <a:off x="3095948" y="285750"/>
            <a:ext cx="4524052" cy="3910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57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292664" y="4311161"/>
            <a:ext cx="6981185" cy="114300"/>
            <a:chOff x="1583712" y="19888200"/>
            <a:chExt cx="27924738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C69B132-F0EA-4518-B16C-CFDBF3F1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0" y="513905"/>
            <a:ext cx="1021492" cy="625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2674106" y="16652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D0393C3-9CD8-46AE-8B86-EFF76A01F740}"/>
              </a:ext>
            </a:extLst>
          </p:cNvPr>
          <p:cNvSpPr txBox="1"/>
          <p:nvPr/>
        </p:nvSpPr>
        <p:spPr>
          <a:xfrm>
            <a:off x="2483534" y="772464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(8mm)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41325" y="99284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3C7CA53-EC08-4ECB-B703-B3B20F58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16" y="581732"/>
            <a:ext cx="328600" cy="3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2" y="1394961"/>
            <a:ext cx="392596" cy="392596"/>
          </a:xfrm>
          <a:prstGeom prst="rect">
            <a:avLst/>
          </a:prstGeom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01003" y="373712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26" name="Picture 3" descr="C:\Users\Juvon-MR\Desktop\MyBot Base Bot\PowerPoint Pics\BBM2 Step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5721" y="254042"/>
            <a:ext cx="4206679" cy="3581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81150" y="124642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3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4102" name="Picture 6" descr="C:\Users\Juvon-MR\Desktop\Photo Space BBM2 v3.jpg"/>
          <p:cNvPicPr>
            <a:picLocks noChangeAspect="1" noChangeArrowheads="1"/>
          </p:cNvPicPr>
          <p:nvPr/>
        </p:nvPicPr>
        <p:blipFill>
          <a:blip r:embed="rId6" cstate="print"/>
          <a:srcRect l="28338" t="27238" r="27775" b="30819"/>
          <a:stretch>
            <a:fillRect/>
          </a:stretch>
        </p:blipFill>
        <p:spPr bwMode="auto">
          <a:xfrm>
            <a:off x="826605" y="1184745"/>
            <a:ext cx="787178" cy="752315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427965" y="16620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104" name="Picture 8" descr="C:\Users\Juvon-MR\Desktop\MyBot Base Bot\PowerPoint Pics\BBM2 Step3 v5.jpg"/>
          <p:cNvPicPr>
            <a:picLocks noChangeAspect="1" noChangeArrowheads="1"/>
          </p:cNvPicPr>
          <p:nvPr/>
        </p:nvPicPr>
        <p:blipFill>
          <a:blip r:embed="rId7" cstate="print"/>
          <a:srcRect l="13650" t="14155" r="4451" b="17240"/>
          <a:stretch>
            <a:fillRect/>
          </a:stretch>
        </p:blipFill>
        <p:spPr bwMode="auto">
          <a:xfrm>
            <a:off x="3006007" y="5635161"/>
            <a:ext cx="4528268" cy="3793245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154965" y="4540148"/>
            <a:ext cx="54603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830850" y="4579905"/>
            <a:ext cx="1618955" cy="102576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CB30BB3-ED7B-4E43-B738-D9F2ECD16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2" y="4816139"/>
            <a:ext cx="578511" cy="333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352295" y="4963200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53" y="4792048"/>
            <a:ext cx="270919" cy="366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005460" y="5034266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00163" y="5168109"/>
            <a:ext cx="5389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6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72187" y="5261185"/>
            <a:ext cx="1926726" cy="17215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1842083" y="639742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450455" y="59910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00164" y="133919"/>
            <a:ext cx="5389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5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6146" name="Picture 2" descr="C:\Users\Juvon-MR\Desktop\MyBot Base Bot\PowerPoint Pics\BBM2 Step 4 Subassembly v4.jpg"/>
          <p:cNvPicPr>
            <a:picLocks noChangeAspect="1" noChangeArrowheads="1"/>
          </p:cNvPicPr>
          <p:nvPr/>
        </p:nvPicPr>
        <p:blipFill>
          <a:blip r:embed="rId2" cstate="print"/>
          <a:srcRect l="8491" t="5959" r="6292" b="18542"/>
          <a:stretch>
            <a:fillRect/>
          </a:stretch>
        </p:blipFill>
        <p:spPr bwMode="auto">
          <a:xfrm>
            <a:off x="4285752" y="0"/>
            <a:ext cx="3486647" cy="3089010"/>
          </a:xfrm>
          <a:prstGeom prst="rect">
            <a:avLst/>
          </a:prstGeom>
          <a:noFill/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40759" y="174929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147" name="Picture 3" descr="C:\Users\Juvon-MR\Desktop\MyBot Base Bot\PowerPoint Pics\BBM2 Step 4 Subassembly v4 (Back View).jpg"/>
          <p:cNvPicPr>
            <a:picLocks noChangeAspect="1" noChangeArrowheads="1"/>
          </p:cNvPicPr>
          <p:nvPr/>
        </p:nvPicPr>
        <p:blipFill>
          <a:blip r:embed="rId3" cstate="print"/>
          <a:srcRect l="29975" t="58439" r="28184" b="22634"/>
          <a:stretch>
            <a:fillRect/>
          </a:stretch>
        </p:blipFill>
        <p:spPr bwMode="auto">
          <a:xfrm>
            <a:off x="314325" y="3624056"/>
            <a:ext cx="2329482" cy="1053677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01A70-894C-42A5-A569-B8738A0A7DA6}"/>
              </a:ext>
            </a:extLst>
          </p:cNvPr>
          <p:cNvSpPr txBox="1"/>
          <p:nvPr/>
        </p:nvSpPr>
        <p:spPr>
          <a:xfrm>
            <a:off x="1245428" y="61112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C97BD8E-E4DA-48D4-A3A9-1F59CEE26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2" y="349228"/>
            <a:ext cx="328600" cy="3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D8C84FE-6D80-4018-8499-C0854386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1" y="967978"/>
            <a:ext cx="392596" cy="392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267819" y="126447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endParaRPr lang="en-US" sz="1875" dirty="0"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52E15BC-FF5A-47E8-BB9A-A1F20D665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9" y="283361"/>
            <a:ext cx="850889" cy="5871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2771941" y="756917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739521" y="1397827"/>
            <a:ext cx="5275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EB35594-7532-42BF-9A5E-C5515711C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87" y="898499"/>
            <a:ext cx="1009678" cy="715617"/>
          </a:xfrm>
          <a:prstGeom prst="rect">
            <a:avLst/>
          </a:prstGeom>
        </p:spPr>
      </p:pic>
      <p:pic>
        <p:nvPicPr>
          <p:cNvPr id="6148" name="Picture 4" descr="C:\Users\Juvon-MR\Desktop\MyBot Base Bot\PowerPoint Pics\BBM2 Step4 v9.jpg"/>
          <p:cNvPicPr>
            <a:picLocks noChangeAspect="1" noChangeArrowheads="1"/>
          </p:cNvPicPr>
          <p:nvPr/>
        </p:nvPicPr>
        <p:blipFill>
          <a:blip r:embed="rId8" cstate="print"/>
          <a:srcRect l="10538" t="16393" r="18465" b="17417"/>
          <a:stretch>
            <a:fillRect/>
          </a:stretch>
        </p:blipFill>
        <p:spPr bwMode="auto">
          <a:xfrm>
            <a:off x="3811980" y="5425648"/>
            <a:ext cx="3485406" cy="3249361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2B1A52-6F57-4562-9685-FF380751C25B}"/>
              </a:ext>
            </a:extLst>
          </p:cNvPr>
          <p:cNvSpPr txBox="1"/>
          <p:nvPr/>
        </p:nvSpPr>
        <p:spPr>
          <a:xfrm>
            <a:off x="3734050" y="6113555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4B49C1-9C3D-43C5-BAEB-E865AFC0A759}"/>
              </a:ext>
            </a:extLst>
          </p:cNvPr>
          <p:cNvSpPr txBox="1"/>
          <p:nvPr/>
        </p:nvSpPr>
        <p:spPr>
          <a:xfrm>
            <a:off x="6764868" y="7468798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6149" name="Picture 5" descr="C:\Users\Juvon-MR\Desktop\MyBot Base Bot\PowerPoint Pics\BBM2 Step 4 Subassembly v4 (Front view).jpg"/>
          <p:cNvPicPr>
            <a:picLocks noChangeAspect="1" noChangeArrowheads="1"/>
          </p:cNvPicPr>
          <p:nvPr/>
        </p:nvPicPr>
        <p:blipFill>
          <a:blip r:embed="rId9" cstate="print"/>
          <a:srcRect l="24451" t="57314" r="35037" b="17110"/>
          <a:stretch>
            <a:fillRect/>
          </a:stretch>
        </p:blipFill>
        <p:spPr bwMode="auto">
          <a:xfrm>
            <a:off x="1181432" y="5441222"/>
            <a:ext cx="1255481" cy="792602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7" y="6373434"/>
            <a:ext cx="270919" cy="366002"/>
          </a:xfrm>
          <a:prstGeom prst="rect">
            <a:avLst/>
          </a:prstGeom>
        </p:spPr>
      </p:pic>
      <p:pic>
        <p:nvPicPr>
          <p:cNvPr id="2050" name="Picture 2" descr="C:\Users\Juvon-MR\Desktop\MyBot Base Bot\PowerPoint Pics\BBM2 Step4 v9 (TOP VIEW).jpg"/>
          <p:cNvPicPr>
            <a:picLocks noChangeAspect="1" noChangeArrowheads="1"/>
          </p:cNvPicPr>
          <p:nvPr/>
        </p:nvPicPr>
        <p:blipFill>
          <a:blip r:embed="rId11" cstate="print"/>
          <a:srcRect l="13827" t="4087" r="13751" b="19519"/>
          <a:stretch>
            <a:fillRect/>
          </a:stretch>
        </p:blipFill>
        <p:spPr bwMode="auto">
          <a:xfrm>
            <a:off x="314325" y="7025374"/>
            <a:ext cx="2766953" cy="2918726"/>
          </a:xfrm>
          <a:prstGeom prst="rect">
            <a:avLst/>
          </a:prstGeom>
          <a:noFill/>
        </p:spPr>
      </p:pic>
      <p:pic>
        <p:nvPicPr>
          <p:cNvPr id="3074" name="Picture 2" descr="C:\Users\Juvon-MR\Desktop\MyBot Base Bot\PowerPoint Pics\BBM2 Step 4 Subassembly v4 (Example).png"/>
          <p:cNvPicPr>
            <a:picLocks noChangeAspect="1" noChangeArrowheads="1"/>
          </p:cNvPicPr>
          <p:nvPr/>
        </p:nvPicPr>
        <p:blipFill>
          <a:blip r:embed="rId12" cstate="print"/>
          <a:srcRect l="9559" t="31372" r="30392" b="25858"/>
          <a:stretch>
            <a:fillRect/>
          </a:stretch>
        </p:blipFill>
        <p:spPr bwMode="auto">
          <a:xfrm>
            <a:off x="5781675" y="3534572"/>
            <a:ext cx="1724025" cy="1227928"/>
          </a:xfrm>
          <a:prstGeom prst="rect">
            <a:avLst/>
          </a:prstGeom>
          <a:noFill/>
        </p:spPr>
      </p:pic>
      <p:pic>
        <p:nvPicPr>
          <p:cNvPr id="3078" name="Picture 6" descr="C:\Users\Juvon-MR\Desktop\MyBot Base Bot\PowerPoint Pics\BBM2 Step 4 Subassembly v4 (Ex2).jpg"/>
          <p:cNvPicPr>
            <a:picLocks noChangeAspect="1" noChangeArrowheads="1"/>
          </p:cNvPicPr>
          <p:nvPr/>
        </p:nvPicPr>
        <p:blipFill>
          <a:blip r:embed="rId13" cstate="print"/>
          <a:srcRect l="4289" t="35294" r="37255" b="25980"/>
          <a:stretch>
            <a:fillRect/>
          </a:stretch>
        </p:blipFill>
        <p:spPr bwMode="auto">
          <a:xfrm>
            <a:off x="3019425" y="3495675"/>
            <a:ext cx="2171700" cy="1438694"/>
          </a:xfrm>
          <a:prstGeom prst="rect">
            <a:avLst/>
          </a:prstGeom>
          <a:noFill/>
        </p:spPr>
      </p:pic>
      <p:pic>
        <p:nvPicPr>
          <p:cNvPr id="3080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65500" y="3583338"/>
            <a:ext cx="1311275" cy="1366487"/>
          </a:xfrm>
          <a:prstGeom prst="rect">
            <a:avLst/>
          </a:prstGeom>
          <a:noFill/>
        </p:spPr>
      </p:pic>
      <p:pic>
        <p:nvPicPr>
          <p:cNvPr id="3081" name="Picture 9" descr="C:\Users\Juvon-MR\Desktop\MyBot Base Bot\PowerPoint Pics\BBM2 Step4 v9 (Side View).png"/>
          <p:cNvPicPr>
            <a:picLocks noChangeAspect="1" noChangeArrowheads="1"/>
          </p:cNvPicPr>
          <p:nvPr/>
        </p:nvPicPr>
        <p:blipFill>
          <a:blip r:embed="rId15" cstate="print"/>
          <a:srcRect l="12500" t="40073" r="14706" b="29167"/>
          <a:stretch>
            <a:fillRect/>
          </a:stretch>
        </p:blipFill>
        <p:spPr bwMode="auto">
          <a:xfrm>
            <a:off x="3713968" y="8724563"/>
            <a:ext cx="2886075" cy="1219537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5786725" y="3228975"/>
            <a:ext cx="1626636" cy="1626636"/>
            <a:chOff x="186792" y="3098493"/>
            <a:chExt cx="1766601" cy="1766601"/>
          </a:xfrm>
        </p:grpSpPr>
        <p:sp>
          <p:nvSpPr>
            <p:cNvPr id="35" name="Oval 34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otched Right Arrow 1"/>
          <p:cNvSpPr/>
          <p:nvPr/>
        </p:nvSpPr>
        <p:spPr>
          <a:xfrm rot="5400000">
            <a:off x="4141314" y="8317384"/>
            <a:ext cx="536448" cy="334707"/>
          </a:xfrm>
          <a:prstGeom prst="notchedRightArrow">
            <a:avLst/>
          </a:prstGeom>
          <a:solidFill>
            <a:srgbClr val="7ABC2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127264" y="174928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7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34112" y="5140256"/>
            <a:ext cx="53725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8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464688" cy="168572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500127" y="72260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557462" y="139169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321EA0F-89F4-4207-B2AC-7E5B8E7C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1" y="418561"/>
            <a:ext cx="790014" cy="481618"/>
          </a:xfrm>
          <a:prstGeom prst="rect">
            <a:avLst/>
          </a:prstGeom>
        </p:spPr>
      </p:pic>
      <p:pic>
        <p:nvPicPr>
          <p:cNvPr id="5123" name="Picture 3" descr="C:\Users\Juvon-MR\Desktop\MyBot Base Bot\PowerPoint Pics\BBM2 Step5 v4.jpg"/>
          <p:cNvPicPr>
            <a:picLocks noChangeAspect="1" noChangeArrowheads="1"/>
          </p:cNvPicPr>
          <p:nvPr/>
        </p:nvPicPr>
        <p:blipFill>
          <a:blip r:embed="rId3" cstate="print"/>
          <a:srcRect l="11254" t="9744" r="11202" b="22328"/>
          <a:stretch>
            <a:fillRect/>
          </a:stretch>
        </p:blipFill>
        <p:spPr bwMode="auto">
          <a:xfrm>
            <a:off x="2854973" y="174928"/>
            <a:ext cx="4917427" cy="43076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26" y="1292149"/>
            <a:ext cx="270919" cy="366002"/>
          </a:xfrm>
          <a:prstGeom prst="rect">
            <a:avLst/>
          </a:prstGeom>
        </p:spPr>
      </p:pic>
      <p:sp>
        <p:nvSpPr>
          <p:cNvPr id="21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45969" y="5289161"/>
            <a:ext cx="1287849" cy="155857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463165" y="589587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228280" y="640447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3DD4BEF-C8DB-49F1-B31A-BB16859A4C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88" y="5411626"/>
            <a:ext cx="585000" cy="696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2CDB740-A05F-4D16-96AF-7DD4640930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7" y="6326576"/>
            <a:ext cx="126576" cy="201464"/>
          </a:xfrm>
          <a:prstGeom prst="rect">
            <a:avLst/>
          </a:prstGeom>
        </p:spPr>
      </p:pic>
      <p:pic>
        <p:nvPicPr>
          <p:cNvPr id="29" name="Picture 2" descr="C:\Users\Juvon-MR\Desktop\MyBot Base Bot\PowerPoint Pics\BBM2 Step7 v2.jpg"/>
          <p:cNvPicPr>
            <a:picLocks noChangeAspect="1" noChangeArrowheads="1"/>
          </p:cNvPicPr>
          <p:nvPr/>
        </p:nvPicPr>
        <p:blipFill>
          <a:blip r:embed="rId7" cstate="print"/>
          <a:srcRect l="12047" t="11365" r="20189" b="20776"/>
          <a:stretch>
            <a:fillRect/>
          </a:stretch>
        </p:blipFill>
        <p:spPr bwMode="auto">
          <a:xfrm>
            <a:off x="2743200" y="5464453"/>
            <a:ext cx="4067252" cy="4072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7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69393" y="118834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9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34075" y="311233"/>
            <a:ext cx="1273708" cy="104336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585762" y="87301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7017588-E072-4B31-9A08-EE0118257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7" y="465074"/>
            <a:ext cx="818416" cy="660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13929" r="13229" b="11267"/>
          <a:stretch/>
        </p:blipFill>
        <p:spPr>
          <a:xfrm>
            <a:off x="2596896" y="219456"/>
            <a:ext cx="4534878" cy="4547616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 rot="5400000">
            <a:off x="2030096" y="6352032"/>
            <a:ext cx="3705566" cy="18653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3495</TotalTime>
  <Words>386</Words>
  <Application>Microsoft Office PowerPoint</Application>
  <PresentationFormat>Custom</PresentationFormat>
  <Paragraphs>176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MyBot Base Kit Build Instructions</dc:title>
  <dc:creator>Boxlight Engineering</dc:creator>
  <cp:lastModifiedBy>Joe Anello</cp:lastModifiedBy>
  <cp:revision>251</cp:revision>
  <cp:lastPrinted>2020-04-30T18:24:26Z</cp:lastPrinted>
  <dcterms:created xsi:type="dcterms:W3CDTF">2017-12-14T19:57:56Z</dcterms:created>
  <dcterms:modified xsi:type="dcterms:W3CDTF">2020-05-11T18:55:32Z</dcterms:modified>
</cp:coreProperties>
</file>